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83" autoAdjust="0"/>
  </p:normalViewPr>
  <p:slideViewPr>
    <p:cSldViewPr snapToGrid="0">
      <p:cViewPr varScale="1">
        <p:scale>
          <a:sx n="72" d="100"/>
          <a:sy n="72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0482-4250-48FF-BBB0-FBD170E70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52B6F-46E0-42C6-B0CA-A6C715E74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3E4F8-5DA9-488A-B991-810790D8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F71A7-F39F-466A-85B4-569EF311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6AEC2-7FDF-4BA7-9048-30C0C33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84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28AC-C241-4BF5-A6BA-41BC0B31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D3CE3-3513-4551-B623-19EDB0FF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F298-552D-49DA-92D7-E58F822F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4B166-B592-4878-B0D6-12286066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A903-3DFB-4D3B-80B9-7E7FDE5B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66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6EB05-F74C-4A8D-BFF0-D1CF2D481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BAAEB-94F4-48CC-B75A-712029B76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ABBD2-F6D2-4037-A0EC-7B66D97A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EAA1F-DAD9-438A-AA30-2E48278F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18C3-CBB0-4619-AAF7-6AF0A488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32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2045-9D64-4195-B566-B5411922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CF0AA-E544-410F-AF98-81EF9E71B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4A408-226F-4E70-9ADC-F841AD17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C18AB-F291-4404-AF2B-35A2DBB1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7E06C-6C91-447A-8E21-14EAAC92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48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2EDF-8B66-401D-978A-3087B0EE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C323E-98A3-4FE6-80D0-43E869DC8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B4D6A-D87D-449A-90D6-0C18CF54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D437-7667-4BB8-AD3C-9019553D8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5BC4-CF6E-4536-8958-C3AC6842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12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EE23B-B834-4A33-B9CD-8C2F230B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E58EE-9F59-4A3E-87E7-7E54C0403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552FE-0DD1-4568-AF5A-5472594E3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75115-9C82-497C-BB75-D71B4943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5C1E1-9656-4A90-B4E1-7430157C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2F644-C112-4710-A1E0-79DCCBA9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9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1A91-5F02-48D9-9A80-5AD7B094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4A098-D915-45A6-B34D-C0C43018F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78D02-8433-4D92-8061-927F07ED9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C9930-C774-4571-9329-6DE2188B4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148C0-D406-4E4C-ACDB-F88401848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B835D5-EBF2-4E62-8080-23A9E847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796-DEE2-49E8-911E-D1F9B59E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4BF792-71AE-4805-9B48-8CC92D6A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60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CC82-B541-49F5-A72A-1A2BCB8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E4080-428D-4C30-B7BC-5FC1A174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6C7A-7CD5-4484-A8C7-962C73CE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C6D77-9B27-4A9E-A040-22E42E13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53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5C615-869C-481D-859D-0B97518C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341C9-2F10-4D49-8CB0-8B14E681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011B-3448-4CF9-BCBD-057B9D9E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32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313E-1D7B-49E0-9A7A-06D416B1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B2AB-98B8-4888-A4C7-3E48B3DD2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A0875-F899-4513-805F-B06804044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EF096-4147-4F28-8837-435E9C629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CBCC5-8C9F-43C5-84CA-E2718195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2F089-AE70-40B8-9105-55EF7CA7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75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8CBF9-1863-4C1B-B094-93C27575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583A16-CD22-4466-904F-2B6052A2C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AC5CD-CE13-4FD0-8E59-3427E8E69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1C5DB-D3F0-4A83-8C16-AA91FF03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EE714-D8AC-4728-8123-AFB5293B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779DC-7FE6-4DCC-894F-DE93A021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58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62DB4F-E409-4DC6-A6EF-BC4DC660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25D5E-0372-4A56-9152-BEB06F5AD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87368-CD3C-41BE-943B-8617F8828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53A2F-C9FC-4945-B378-9638BB6000C9}" type="datetimeFigureOut">
              <a:rPr lang="fr-FR" smtClean="0"/>
              <a:t>21/01/2019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DC753-44E7-4497-B018-AF33AE755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97B0A-D64C-48DB-A1D6-CD85912B1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7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6705B-AF0A-4784-8D25-FCCD01C6B6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2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F3C16-7291-4030-91BC-3B8EBEBADC2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8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E4C3E-13BC-4074-AE19-EAB3F2995CE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1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A544C-EF8B-403D-802C-144BE7C33F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9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93F22-EF8F-49CB-A30F-7ABD863476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13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9C129-4F4B-4297-86C0-983EA6B4AF7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75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71538-2F23-4C08-99AF-A0ECFCAF46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58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E220B-EA55-4ED4-AE29-D5468E08FD7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67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23E8A-4DC5-496D-A5DA-F0916ACD2BC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93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B660E-7CE8-4831-B9C4-DF682E77B1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76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CE800-3742-44B5-9BB8-B67A3AC8EC8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F3244-A64D-47C2-BAE2-382E45EE677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67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01096-4530-4F9D-B055-AB4E23F4909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F31A0-F352-4553-88DC-9ED6805BCA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77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47BCD-4AF7-4AE1-85ED-0C7FAC6D44E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1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4EABF-4F06-458E-97EA-4C998B66DE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80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F205E-9130-4663-87A3-D44AEAF6221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1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912E9-A3DE-4B72-A4E1-425E57B3B3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81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44454-C382-4B5F-AD59-76E2434884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63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4A652-BA36-48C0-B9D0-D3DC2B01CB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16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A34F6-66BE-4DC4-9A6B-C682C642AA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5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64D51-C787-4382-94BA-E564EBF03F4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3F178-239B-4E38-BE1C-97DFC05D1C1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49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A521C-446D-40F7-931F-03555CEC0A1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21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564A8-26D0-45B2-B7FC-8759DF089B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96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7DC57-1E75-4FAD-AEE2-C7E21D6FC8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3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10C16-5C2E-4474-B4FF-930A365BF8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5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631AD-D06A-409F-B29E-2C21E7FE3C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47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FE948-B401-4E20-83D1-5A56100C93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9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27E40-900A-4854-A23A-F6528302C9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15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03D26-EE37-48A3-9AA8-08785F1214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3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8A03C-69FF-431E-817A-E77CBCFF31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47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5ED27-808B-4293-A42D-5DBC6112BDD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06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15729D-A1E8-4FDD-A63C-0ACFCD16F3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44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E1B58-544D-4731-8552-0690324E6F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51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6A6D9-D7DC-49FA-A103-2008637BAE8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11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9735E-D8EA-4512-9C6E-590215AD494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4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2FE6C4-266C-4DDD-8FF7-F5672F8637B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8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A8B74-2793-4C5E-A186-417E953A9E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7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FCB0F-E754-4113-A37B-13DFB2CFBB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90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37A9A-BF7B-4D4F-8579-0AA29622455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46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C39813-339B-47D0-8D96-5399F53EAA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85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FDE4D-444B-4ECC-A304-6EE5735FB18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83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78E18-9310-4866-B917-26E72E4A7D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2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05C59-C29F-4412-AD38-BD325C3973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9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5B09F-B401-49E1-BF86-4EDCA4D8A7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956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C8A72B-2A46-4B32-BCD0-3D6FDF6AFE6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33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84A6E-F986-489C-A5E4-CC99D0E723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85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11BD0-72A1-42F1-A959-EA1AFA04B9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61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8A3A5-EB5E-4073-9A27-F351CC58A9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96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CBE4D-FB3C-4101-BE69-7C45F645F0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06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BF400-3FDD-4C72-8387-E1E0D92AEC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441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CE3E8-295F-4412-8FAA-E7B49FFD8B6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73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2D15C-44CE-4CE5-99EF-DC6F45EFAB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897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948EC-66DB-4DBB-966E-5D6C6F0A24A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35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3E76-9279-4D43-8CA5-8DD46527A9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429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6262C-0778-4B16-97A3-343F330833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46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235BA-AEE5-4823-A7A7-D79A6CD03E0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883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AE3BC-6A5A-4378-AD4E-43CED07B73E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037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CC0BD-2724-40F9-94DC-DA41568679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932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CDB3E-E79F-45E8-85D1-1F492C1AF95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181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52B6E-F46D-439F-AAE5-BD233C0C627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719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43ED2-5953-4E5D-8AB7-16158CB0E55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40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BAF8A-DE94-4532-9D65-86C2BC9CD5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48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DF26D7-7011-4C98-B95F-35AC5598F8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810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53CC3-D8EB-4826-A1E5-1056138213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6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44835-D42F-4291-9893-BF1B14C6B1B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264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6CF2C-74A7-4043-B30E-40D7B31B9C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861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CB834-3F16-4C26-AA9A-CA78E219C1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593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90575-152E-4854-B62E-881BA874E2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998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27AC5-9075-4AD7-8757-4C88D7BA95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233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2798B-AE93-4D7E-8E0A-A5FE35425CC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1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7C0F0-09CE-47C8-920D-1B6346E0C4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78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E966B-5B59-4198-A96F-7B918921F3C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66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5B6A0-24BD-4A82-AE93-F748107CED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295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17F6E-48BE-4386-8273-FB74CC9E74F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541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D0CE2-ECF1-4074-9866-9798663FB9F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AAFB3-BDB4-4D99-AB92-60A6FE26A7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93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CCEC6-A804-4FEC-83B8-0F1D4E85F7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341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B7F61-C4BE-4CAE-990F-9E75BE7BEC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470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DA20FC-5460-43A4-9000-162A0295BE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85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8CEE9-847D-42C6-93C7-C1B81603602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953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8472B-801E-434A-AD72-C4E1980B692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353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E0E22-0A64-48F0-A9DA-C73AA9A3F6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654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9C10B-850E-4EFB-81A8-565EDA2E8BA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584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83755-3275-48D9-B65D-E9EDB43C406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882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B8929-F53D-4666-BAC3-4EFF3F8C9B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406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A556F-8DCE-47AD-B215-D563941CDD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8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3A3E0-DA64-4609-B428-F81B413C7D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178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A8427-5EFC-490B-B94D-C6EEC98317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75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E94EF8-1C0A-457B-AB2B-CF4616F7E9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514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0FB9B-CA14-4061-912B-ED229DE0BD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65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Widescreen</PresentationFormat>
  <Paragraphs>0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Thierry Chaput</dc:creator>
  <cp:lastModifiedBy>Catherine Despres</cp:lastModifiedBy>
  <cp:revision>11</cp:revision>
  <dcterms:created xsi:type="dcterms:W3CDTF">2017-09-05T21:58:07Z</dcterms:created>
  <dcterms:modified xsi:type="dcterms:W3CDTF">2019-01-21T10:38:27Z</dcterms:modified>
</cp:coreProperties>
</file>